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5" r:id="rId9"/>
    <p:sldId id="264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C1D9A3-1E6D-4382-9EC3-C7D8766BBCAA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FFD473-9B07-4200-B2BF-FECA68CD9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33600" y="609600"/>
            <a:ext cx="464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Bio Mechatronic Hand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0"/>
            <a:ext cx="46767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638800"/>
            <a:ext cx="4084332" cy="9144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6172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INDEX/MIDDLE FINGER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715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: Index/Middle finger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thumb has been designed in order to </a:t>
            </a:r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hand prototype </a:t>
            </a:r>
            <a:r>
              <a:rPr lang="en-US" dirty="0" smtClean="0"/>
              <a:t>and to perform grasping tasks with thumb opposition. </a:t>
            </a:r>
          </a:p>
          <a:p>
            <a:r>
              <a:rPr lang="en-US" dirty="0" smtClean="0"/>
              <a:t>The thumb has been designed by simply </a:t>
            </a:r>
            <a:r>
              <a:rPr lang="en-US" dirty="0" smtClean="0">
                <a:solidFill>
                  <a:srgbClr val="FF0000"/>
                </a:solidFill>
              </a:rPr>
              <a:t>removing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distal phalanx</a:t>
            </a:r>
            <a:r>
              <a:rPr lang="en-US" dirty="0" smtClean="0"/>
              <a:t> from the index/middle finger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THUMB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096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stellar" pitchFamily="18" charset="0"/>
              </a:rPr>
              <a:t>THUMB DESIGN</a:t>
            </a:r>
            <a:endParaRPr lang="en-US" sz="3200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56388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: Thumb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first prototype of the hand has been developed incorporating two fingers and thumb. 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fact, at least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hard-fingers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necessary to completely restrain an object. 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assembling process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allows the hand prototype to perform two grasping tasks. </a:t>
            </a:r>
          </a:p>
          <a:p>
            <a:pPr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1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Cylindrical grasp</a:t>
            </a:r>
          </a:p>
          <a:p>
            <a:pPr algn="just">
              <a:buNone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Tripod pinch grasp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hand prototype has been fabricated using the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Fused Deposition Modeling [FDM]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process.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Castellar" pitchFamily="18" charset="0"/>
              </a:rPr>
              <a:t>HAND ASSEMBLING AND FABRICATION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stellar" pitchFamily="18" charset="0"/>
              </a:rPr>
              <a:t>HAND ASSEMBLING AND FABRICATION</a:t>
            </a:r>
            <a:endParaRPr lang="en-US" sz="2800" dirty="0"/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057400"/>
            <a:ext cx="3276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791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7: Pictures of cylindrical and tripod grasps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Content Placeholder 4" descr="ppt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stellar" pitchFamily="18" charset="0"/>
              </a:rPr>
              <a:t>HAND ASSEMBLING AND FABRICATION</a:t>
            </a:r>
            <a:endParaRPr lang="en-US" sz="2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5029200" y="2057400"/>
            <a:ext cx="312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7150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7: Pictures of cylindrical and tripod grasps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1" y="2057400"/>
            <a:ext cx="373379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4" descr="ppt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first set of experimental tests has been performed in order to evaluate the force that the index/middle finger is able to exert on an external object. </a:t>
            </a: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this aim we have measured 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resulting when the finger is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pressing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directly on a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force sensor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corresponding to different configurations of the joints. </a:t>
            </a:r>
          </a:p>
          <a:p>
            <a:pPr algn="just">
              <a:lnSpc>
                <a:spcPct val="12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“pressing” tasks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were identified in order to evaluate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separately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independently force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obtained by the two actuators incorporated in the finger: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TASK 1: the pushing action was exerted only by 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distal actuator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TASK 2: the pushing action was exerted only by the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proximal actuator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stellar" pitchFamily="18" charset="0"/>
              </a:rPr>
              <a:t>FINGERTIP FORCE CHARACTERIZATION</a:t>
            </a:r>
            <a:endParaRPr lang="en-US" sz="2800" dirty="0">
              <a:latin typeface="Castellar" pitchFamily="18" charset="0"/>
            </a:endParaRPr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Six position sensors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based 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Hall-effect sensors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(SS495A, Honeywell, USA), has been integrated in the hand structure in order to measure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angular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six active joints.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advantages of Hall-effect sensors are their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 size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their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contactless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working principle, which allow us to avoid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friction forces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MP joints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sensor measures a linear movement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5.2mm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PIP joints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linear movement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8mm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POSITION SENSOR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POSITION SENSOR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76400"/>
            <a:ext cx="274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00200" y="4495800"/>
            <a:ext cx="2611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Slider for the MP joint.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4495800"/>
            <a:ext cx="2625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(b) Slider for the DIP joint.</a:t>
            </a:r>
            <a:endParaRPr lang="en-US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156537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: Drawings of the two position sensors (the dimensions of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 are 12x4x8 mm</a:t>
            </a:r>
            <a:r>
              <a:rPr kumimoji="0" lang="en-US" sz="20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the dimensions of (b) are 8.7x4x6 mm</a:t>
            </a:r>
            <a:r>
              <a:rPr kumimoji="0" lang="en-US" sz="2000" b="0" i="1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Content Placeholder 4" descr="ppt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1"/>
            <a:ext cx="557127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POSITION SENSOR</a:t>
            </a:r>
            <a:endParaRPr lang="en-US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54102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: The first prototype with the 2 integrated sensors.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objective of the work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an bio mechatronic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to develop an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artificial hand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can be used for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functional substitution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hand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(prosthetics) and for humanoid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robotics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artificial hand is designed for replicating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sensory-motor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capabilities of human hand.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Commercially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available prosthetic devices, such as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Otto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Bock Sensor Hand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as well as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multifunctional hand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designs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 far  from  providing  the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grasping capabilities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human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hand.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INTRODUCTION</a:t>
            </a:r>
            <a:endParaRPr lang="en-US" b="1" dirty="0">
              <a:latin typeface="Castellar" pitchFamily="18" charset="0"/>
            </a:endParaRPr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experimental tests showed promising results, but there is still room for improvement.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of all, natural fingers movements during grasping activities will be further investigated in order to achieve a truly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“human-like”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 of the artificial finger.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force sensor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measurements will be further investigated in order to sense incipient slippage and to obtain force sensing abilities.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Finally, suitable control strategies will be investigated and applied in order to develop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control of the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wearable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hand.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FUTURE IMPROVEMENTS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based on integrating together multiple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degrees of freedom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multi-sensing capabilities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distributed control in order to obtain “elegant”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human-like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appearance, simple and direct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weight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 energy consumption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noiselessness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this type of approach a firsthand prototype with six DOFs has been designed and fabricated.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paper we focused our attention on the design and development of a first implementation of an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innovative hand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in particular on the biomechatronic approach and on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integration of the position and force sensors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Thank You</a:t>
            </a:r>
            <a:endParaRPr lang="en-US" b="1" dirty="0">
              <a:latin typeface="Castellar" pitchFamily="18" charset="0"/>
            </a:endParaRPr>
          </a:p>
        </p:txBody>
      </p:sp>
      <p:pic>
        <p:nvPicPr>
          <p:cNvPr id="5" name="Content Placeholder 4" descr="ppt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2209800"/>
            <a:ext cx="4084330" cy="914400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90800" y="2895600"/>
            <a:ext cx="4800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www.playppt.com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prosthetic hands active bending is restricted to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or three joints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are actuated by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motor drive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acting simultaneously on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metacarpo-phalangeal (MP) joints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thumb, of the index and of the middle finger, while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joints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bend only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passively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limitation in dexterity is mainly due to the very basic requirement of limited size and weight necessary for prosthetic applications.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other hand robotics hands have achieved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level performance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grasping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manipulation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but they make use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controllers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are not applicable in prosthetics or humanoid robotics where it is necessary to provide the user with 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wearable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artificial hand.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stellar" pitchFamily="18" charset="0"/>
              </a:rPr>
              <a:t>INTRODUCTION</a:t>
            </a: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main requirements to be considered since the very beginning of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artificial hand design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the following: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appearance, controllability, noiselessness, lightness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low energy consumption.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requirements can be fulfilled by implementing an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integrated design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approach aimed at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embedding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different functions (mechanisms, actuation, sensing and control) within a housing closely replicating the shape, size and appearance of the human hand.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approach can be synthesized by the term: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biomechatronic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BIO MECHATRONIC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biomechatronic hand will be equipped with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finger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provide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tripod grasp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two identical finger.</a:t>
            </a: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finger actuator system is based 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micro-actuators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drive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PIP joints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respectively; for cosmetic reasons, both actuators are fully integrated in the hand structure: the first in the palm and the second within the proximal phalange.</a:t>
            </a: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grasping task performed by the biomechatronic hand is divided in two subsequent phases: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1)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Reaching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shape-adapting phases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2)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Grasping phase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thumb opposition.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Castellar" pitchFamily="18" charset="0"/>
              </a:rPr>
              <a:t>Architecture of the biomechatronic hand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4295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astellar" pitchFamily="18" charset="0"/>
              </a:rPr>
              <a:t>Architecture of the biomechatronic hand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Fig. : Architecture of the biomechatronic hand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adoption of bulky and heavy actuators, in the design of commercial upper limb prosthesis, lead to an extreme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reduction of DOFs. </a:t>
            </a:r>
          </a:p>
          <a:p>
            <a:pPr algn="just">
              <a:lnSpc>
                <a:spcPct val="12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Consequently,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stable grasp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can be achieved by means of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grip forces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Starting from this viewpoint we are developing an artificial hand actuated by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micro-drives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Due to its enhanced mobility our hand will be able to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 the contact areas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between phalanxes and grasped object. </a:t>
            </a:r>
          </a:p>
          <a:p>
            <a:pPr algn="just">
              <a:lnSpc>
                <a:spcPct val="120000"/>
              </a:lnSpc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Following this basic idea we can accept a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reduction in power actuation increasing contact areas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in order to augment grip stability.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/>
            </a:r>
            <a:br>
              <a:rPr lang="en-US" b="1" dirty="0" smtClean="0">
                <a:latin typeface="Castellar" pitchFamily="18" charset="0"/>
              </a:rPr>
            </a:br>
            <a:r>
              <a:rPr lang="en-US" b="1" dirty="0" smtClean="0">
                <a:latin typeface="Castellar" pitchFamily="18" charset="0"/>
              </a:rPr>
              <a:t>The actuation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143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stellar" pitchFamily="18" charset="0"/>
              </a:rPr>
              <a:t>The actuation system</a:t>
            </a:r>
            <a:endParaRPr lang="en-US" sz="3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867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: Novel approach loop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Content Placeholder 4" descr="ppt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prototypes have been designed by reproducing, as closely as possible,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kinematics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 human finger.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consist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phalanxes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palm housing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is the part of the palm needed to house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proximal actuator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stellar" pitchFamily="18" charset="0"/>
              </a:rPr>
              <a:t>INDEX/MIDDLE FINGER DESIGN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4" descr="ppt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6096000"/>
            <a:ext cx="2636530" cy="590266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1098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Bio Mechatronic Hand </vt:lpstr>
      <vt:lpstr>INTRODUCTION</vt:lpstr>
      <vt:lpstr>INTRODUCTION</vt:lpstr>
      <vt:lpstr>BIO MECHATRONIC design </vt:lpstr>
      <vt:lpstr>Architecture of the biomechatronic hand </vt:lpstr>
      <vt:lpstr>Architecture of the biomechatronic hand</vt:lpstr>
      <vt:lpstr> The actuation system </vt:lpstr>
      <vt:lpstr>The actuation system</vt:lpstr>
      <vt:lpstr>INDEX/MIDDLE FINGER DESIGN </vt:lpstr>
      <vt:lpstr>INDEX/MIDDLE FINGER DESIGN </vt:lpstr>
      <vt:lpstr>THUMB DESIGN </vt:lpstr>
      <vt:lpstr>THUMB DESIGN</vt:lpstr>
      <vt:lpstr>HAND ASSEMBLING AND FABRICATION </vt:lpstr>
      <vt:lpstr>HAND ASSEMBLING AND FABRICATION</vt:lpstr>
      <vt:lpstr>HAND ASSEMBLING AND FABRICATION</vt:lpstr>
      <vt:lpstr>FINGERTIP FORCE CHARACTERIZATION</vt:lpstr>
      <vt:lpstr>POSITION SENSOR </vt:lpstr>
      <vt:lpstr>POSITION SENSOR</vt:lpstr>
      <vt:lpstr>POSITION SENSOR</vt:lpstr>
      <vt:lpstr>FUTURE IMPROVEMENTS </vt:lpstr>
      <vt:lpstr>CONCLUSION </vt:lpstr>
      <vt:lpstr>Thank You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Mechatronic Hand</dc:title>
  <dc:creator>SUBRAMANIAN</dc:creator>
  <cp:lastModifiedBy>YOGESH</cp:lastModifiedBy>
  <cp:revision>43</cp:revision>
  <dcterms:created xsi:type="dcterms:W3CDTF">2010-10-16T07:52:19Z</dcterms:created>
  <dcterms:modified xsi:type="dcterms:W3CDTF">2013-09-18T07:36:21Z</dcterms:modified>
</cp:coreProperties>
</file>