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3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AED1-266F-F147-ABB2-D73682381957}" type="datetimeFigureOut">
              <a:rPr lang="en-US" smtClean="0"/>
              <a:t>02/01/15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AED1-266F-F147-ABB2-D73682381957}" type="datetimeFigureOut">
              <a:rPr lang="en-US" smtClean="0"/>
              <a:t>02/01/15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BF39-6364-EE49-9798-4E0A1BA0C0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7473AED1-266F-F147-ABB2-D73682381957}" type="datetimeFigureOut">
              <a:rPr lang="en-US" smtClean="0"/>
              <a:t>02/01/15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53BF39-6364-EE49-9798-4E0A1BA0C06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AED1-266F-F147-ABB2-D73682381957}" type="datetimeFigureOut">
              <a:rPr lang="en-US" smtClean="0"/>
              <a:t>02/01/15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BF39-6364-EE49-9798-4E0A1BA0C0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AED1-266F-F147-ABB2-D73682381957}" type="datetimeFigureOut">
              <a:rPr lang="en-US" smtClean="0"/>
              <a:t>02/01/15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BF39-6364-EE49-9798-4E0A1BA0C0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AED1-266F-F147-ABB2-D73682381957}" type="datetimeFigureOut">
              <a:rPr lang="en-US" smtClean="0"/>
              <a:t>02/01/15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BF39-6364-EE49-9798-4E0A1BA0C0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AED1-266F-F147-ABB2-D73682381957}" type="datetimeFigureOut">
              <a:rPr lang="en-US" smtClean="0"/>
              <a:t>02/01/15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AED1-266F-F147-ABB2-D73682381957}" type="datetimeFigureOut">
              <a:rPr lang="en-US" smtClean="0"/>
              <a:t>02/01/15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BF39-6364-EE49-9798-4E0A1BA0C0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AED1-266F-F147-ABB2-D73682381957}" type="datetimeFigureOut">
              <a:rPr lang="en-US" smtClean="0"/>
              <a:t>02/01/15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BF39-6364-EE49-9798-4E0A1BA0C0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AED1-266F-F147-ABB2-D73682381957}" type="datetimeFigureOut">
              <a:rPr lang="en-US" smtClean="0"/>
              <a:t>02/01/15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BF39-6364-EE49-9798-4E0A1BA0C0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AED1-266F-F147-ABB2-D73682381957}" type="datetimeFigureOut">
              <a:rPr lang="en-US" smtClean="0"/>
              <a:t>02/01/15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BF39-6364-EE49-9798-4E0A1BA0C0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AED1-266F-F147-ABB2-D73682381957}" type="datetimeFigureOut">
              <a:rPr lang="en-US" smtClean="0"/>
              <a:t>02/01/15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BF39-6364-EE49-9798-4E0A1BA0C06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7473AED1-266F-F147-ABB2-D73682381957}" type="datetimeFigureOut">
              <a:rPr lang="en-US" smtClean="0"/>
              <a:t>02/01/15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53BF39-6364-EE49-9798-4E0A1BA0C0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473AED1-266F-F147-ABB2-D73682381957}" type="datetimeFigureOut">
              <a:rPr lang="en-US" smtClean="0"/>
              <a:t>02/01/15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5F53BF39-6364-EE49-9798-4E0A1BA0C06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layppt.com" TargetMode="External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Basics of HTML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www.playppt.com </a:t>
            </a:r>
            <a:endParaRPr lang="en-US" dirty="0"/>
          </a:p>
        </p:txBody>
      </p:sp>
      <p:pic>
        <p:nvPicPr>
          <p:cNvPr id="7" name="Picture 6" descr="HTML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416" y="176492"/>
            <a:ext cx="2184435" cy="2417441"/>
          </a:xfrm>
          <a:prstGeom prst="rect">
            <a:avLst/>
          </a:prstGeom>
        </p:spPr>
      </p:pic>
      <p:pic>
        <p:nvPicPr>
          <p:cNvPr id="8" name="Picture 7" descr="ppt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837" y="3465090"/>
            <a:ext cx="2440059" cy="54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224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HTML5 Web Architecture</a:t>
            </a:r>
            <a:endParaRPr lang="en-US" dirty="0"/>
          </a:p>
        </p:txBody>
      </p:sp>
      <p:pic>
        <p:nvPicPr>
          <p:cNvPr id="4" name="Picture 3" descr="html5-web-app-architect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25" y="1923950"/>
            <a:ext cx="6529099" cy="4126808"/>
          </a:xfrm>
          <a:prstGeom prst="rect">
            <a:avLst/>
          </a:prstGeom>
        </p:spPr>
      </p:pic>
      <p:pic>
        <p:nvPicPr>
          <p:cNvPr id="5" name="Picture 4" descr="ppt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253" y="6042931"/>
            <a:ext cx="1875553" cy="4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12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HTML5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Mutuality</a:t>
            </a:r>
          </a:p>
          <a:p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Leaner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markup / Improved Code</a:t>
            </a:r>
          </a:p>
          <a:p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Improved Semantics</a:t>
            </a:r>
          </a:p>
          <a:p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Elegant forms</a:t>
            </a:r>
          </a:p>
          <a:p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Improved Accessibility &amp; Consistency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Offline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cache</a:t>
            </a:r>
          </a:p>
          <a:p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 Location Support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Client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-side 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database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ppt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253" y="6042931"/>
            <a:ext cx="1875553" cy="419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185" y="2917362"/>
            <a:ext cx="2486129" cy="226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56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0481" y="4665263"/>
            <a:ext cx="2992467" cy="74191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hlinkClick r:id="rId2"/>
              </a:rPr>
              <a:t>www.playppt.com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ppt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481" y="3678862"/>
            <a:ext cx="3114070" cy="69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03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HTML?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HTML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or 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 Text Markup Language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is the standard markup language used to create Web pages.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HTML is written in the form of HTML elements consisting of 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tags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enclosed in angle brackets (like &lt;html&gt;).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HTML tags most commonly come in pairs like &lt;h1&gt; and &lt;/h1&gt;, although some tags represent 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empty elements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and so are unpaired, for example &lt;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&gt;.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tag in a pair is the 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 tag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the second tag is the 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tag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(they are also called 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opening tags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and 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closing tags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 Web browser can read HTML files and compose them into visible or audible Web pages. </a:t>
            </a:r>
          </a:p>
        </p:txBody>
      </p:sp>
      <p:pic>
        <p:nvPicPr>
          <p:cNvPr id="5" name="Picture 4" descr="ppt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253" y="6042931"/>
            <a:ext cx="1875553" cy="4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150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HTML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publicly available description of HTML was a document called "HTML Tags", first mentioned on the Internet by Berners-Lee in late 1991. 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describes 18 elements comprising the initial simple design of HTML.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Eleven of these elements still exist in HTML 4.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HTML and HTML+ drafts expired in early 1994, the IETF created an HTML Working Group, which in 1995 completed "HTML 2.0“.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HTML specification intended to be treated as a standard against which future implementations should be based.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HTML has been progressively moved in this direction with CSS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ppt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253" y="6042931"/>
            <a:ext cx="1875553" cy="4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955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Syntax of HTML</a:t>
            </a:r>
            <a:endParaRPr lang="en-US" dirty="0"/>
          </a:p>
        </p:txBody>
      </p:sp>
      <p:pic>
        <p:nvPicPr>
          <p:cNvPr id="4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353" y="2340934"/>
            <a:ext cx="6436849" cy="3488055"/>
          </a:xfrm>
          <a:pattFill prst="pct5">
            <a:fgClr>
              <a:srgbClr val="F9F9F9"/>
            </a:fgClr>
            <a:bgClr>
              <a:schemeClr val="bg1"/>
            </a:bgClr>
          </a:pattFill>
        </p:spPr>
      </p:pic>
      <p:pic>
        <p:nvPicPr>
          <p:cNvPr id="6" name="Picture 5" descr="ppt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253" y="6042931"/>
            <a:ext cx="1875553" cy="4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773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Easy to Use &amp; Understand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Almost anyone in the web development business would know HTML  be it a freelancer or a large agency.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would be relatively easy to find cost-effective and affordable solution providers who can make the changes you need to your website.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Today, XML is increasingly being used for data storage.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similarity of syntax between HTML and XML means that it is easier and seamless working between the two platforms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ppt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253" y="6042931"/>
            <a:ext cx="1875553" cy="4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33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is in XML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17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other syntax that can be used for HTML is XML.</a:t>
            </a:r>
          </a:p>
          <a:p>
            <a:pPr lvl="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17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syntax is compatible with XHTML1 documents and implementations.</a:t>
            </a:r>
          </a:p>
          <a:p>
            <a:pPr lvl="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17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Documents using this syntax need to be served with an XML media type </a:t>
            </a:r>
          </a:p>
          <a:p>
            <a:pPr marL="0" lvl="0" indent="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7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namespace following the rules set forth by the XML specifications. 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17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Below is an example document that conforms to the XML syntax of HTML</a:t>
            </a:r>
            <a:r>
              <a:rPr lang="en-US" sz="17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7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17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7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&lt;?xml version="1.0" encoding="UTF-8"?&gt;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7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7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html </a:t>
            </a:r>
            <a:r>
              <a:rPr lang="en-US" sz="170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xmlns</a:t>
            </a:r>
            <a:r>
              <a:rPr lang="en-US" sz="17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="http://www.w3.org/1999/</a:t>
            </a:r>
            <a:r>
              <a:rPr lang="en-US" sz="170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xhtml</a:t>
            </a:r>
            <a:r>
              <a:rPr lang="en-US" sz="17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"&gt;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7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7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head&gt; &lt;title&gt;Example document&lt;/title&gt; 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7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&lt;/head&gt; &lt;body&gt; &lt;p&gt;Example paragraph&lt;/p&gt;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7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7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/body&gt;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7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7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/html&gt; </a:t>
            </a:r>
          </a:p>
        </p:txBody>
      </p:sp>
      <p:pic>
        <p:nvPicPr>
          <p:cNvPr id="5" name="Picture 4" descr="ppt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253" y="6042931"/>
            <a:ext cx="1875553" cy="4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33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HTML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widely used.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 browser supports HTML language.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by default in every windows so you don't need to purchase extra software.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Loose syntax (although, being too flexible will not comply with standards).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Widely used in established on almost every website, if not all websites.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similar to XML syntax, which is increasingly used for data storage.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 - You need not buy any software.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Easy to learn &amp; code even for novice programmers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ppt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253" y="6042931"/>
            <a:ext cx="1875553" cy="4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092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HTML4 Vs. HTML5</a:t>
            </a:r>
            <a:endParaRPr lang="en-US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92" y="2111554"/>
            <a:ext cx="7069604" cy="3841642"/>
          </a:xfrm>
        </p:spPr>
      </p:pic>
      <p:pic>
        <p:nvPicPr>
          <p:cNvPr id="6" name="Picture 5" descr="ppt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253" y="6042931"/>
            <a:ext cx="1875553" cy="4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34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of HTML5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Multimedia Support</a:t>
            </a: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Video &amp; Audio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Input Element Types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Canvas in HTML5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 Data Attributes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Editable Contents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Autofocus and Placeholder Attributes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Required Field and Range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Validators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676" y="2376644"/>
            <a:ext cx="2486129" cy="2264770"/>
          </a:xfrm>
          <a:prstGeom prst="rect">
            <a:avLst/>
          </a:prstGeom>
        </p:spPr>
      </p:pic>
      <p:pic>
        <p:nvPicPr>
          <p:cNvPr id="6" name="Picture 5" descr="ppt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253" y="6042931"/>
            <a:ext cx="1875553" cy="4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8352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22</TotalTime>
  <Words>261</Words>
  <Application>Microsoft Macintosh PowerPoint</Application>
  <PresentationFormat>On-screen Show (4:3)</PresentationFormat>
  <Paragraphs>65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Habitat</vt:lpstr>
      <vt:lpstr>Basics of HTML</vt:lpstr>
      <vt:lpstr>What is HTML?</vt:lpstr>
      <vt:lpstr>History of HTML</vt:lpstr>
      <vt:lpstr>Syntax of HTML</vt:lpstr>
      <vt:lpstr>Easy to Use &amp; Understand</vt:lpstr>
      <vt:lpstr>HTML is in XML</vt:lpstr>
      <vt:lpstr>Advantages of HTML</vt:lpstr>
      <vt:lpstr>HTML4 Vs. HTML5</vt:lpstr>
      <vt:lpstr>Features of HTML5</vt:lpstr>
      <vt:lpstr>HTML5 Web Architecture</vt:lpstr>
      <vt:lpstr>Advantages of HTML5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Basics of HTML</dc:title>
  <dc:creator>N S ARUN YOGESH</dc:creator>
  <cp:lastModifiedBy>N S ARUN YOGESH</cp:lastModifiedBy>
  <cp:revision>3</cp:revision>
  <dcterms:created xsi:type="dcterms:W3CDTF">2015-01-01T20:42:22Z</dcterms:created>
  <dcterms:modified xsi:type="dcterms:W3CDTF">2015-01-01T21:04:23Z</dcterms:modified>
</cp:coreProperties>
</file>